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4" r:id="rId4"/>
    <p:sldId id="265" r:id="rId5"/>
    <p:sldId id="261" r:id="rId6"/>
    <p:sldId id="268" r:id="rId7"/>
    <p:sldId id="266" r:id="rId8"/>
    <p:sldId id="267" r:id="rId9"/>
    <p:sldId id="263" r:id="rId10"/>
    <p:sldId id="260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876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ABE8-62E1-4921-8AFC-0DA9320C11F4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632E7-258C-41BA-AD5B-B1054C5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6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632E7-258C-41BA-AD5B-B1054C58B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69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D230-E9E5-42EB-A246-F0160C3374AD}" type="datetime1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Delitha Morrow Coles - dmccompro@yahoo.com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C499-B393-48A6-8745-A81FA0772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1730-ECC8-4E96-8AB2-9D03D7EDA818}" type="datetime1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Delitha Morrow Coles - dmccompro@yahoo.com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C499-B393-48A6-8745-A81FA0772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3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DA40-8583-44EF-B1D7-9027645FF4DD}" type="datetime1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Delitha Morrow Coles - dmccompro@yahoo.com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C499-B393-48A6-8745-A81FA0772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6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ADF5-6B19-4D93-8512-232DB5B529D3}" type="datetime1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Delitha Morrow Coles - dmccompro@yahoo.com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C499-B393-48A6-8745-A81FA0772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3295-F35B-43D9-B0C8-E715D1E80F0A}" type="datetime1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Delitha Morrow Coles - dmccompro@yahoo.com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C499-B393-48A6-8745-A81FA0772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86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89B9D-DD03-4A24-8F1B-2F6CA8C535A0}" type="datetime1">
              <a:rPr lang="en-US" smtClean="0"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Delitha Morrow Coles - dmccompro@yahoo.com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C499-B393-48A6-8745-A81FA0772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3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E8BE-0BA6-4B43-AF17-BD7B4615A22F}" type="datetime1">
              <a:rPr lang="en-US" smtClean="0"/>
              <a:t>6/30/2014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Delitha Morrow Coles - dmccompro@yahoo.com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C499-B393-48A6-8745-A81FA0772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1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3752C-5687-4A92-9FAE-14F58D8DC6E2}" type="datetime1">
              <a:rPr lang="en-US" smtClean="0"/>
              <a:t>6/30/2014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Delitha Morrow Coles - dmccompro@yahoo.com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C499-B393-48A6-8745-A81FA0772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0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0AB6-F91B-4EBB-A577-DC56409FF29D}" type="datetime1">
              <a:rPr lang="en-US" smtClean="0"/>
              <a:t>6/30/2014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Delitha Morrow Coles - dmccompro@yahoo.com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C499-B393-48A6-8745-A81FA0772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5880-2FDB-4C9A-827E-7646F21F082A}" type="datetime1">
              <a:rPr lang="en-US" smtClean="0"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Delitha Morrow Coles - dmccompro@yahoo.com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C499-B393-48A6-8745-A81FA0772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1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606C-ED47-4F4E-BE98-C0BFC7A994A4}" type="datetime1">
              <a:rPr lang="en-US" smtClean="0"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Delitha Morrow Coles - dmccompro@yahoo.com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C499-B393-48A6-8745-A81FA0772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6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ACCEA-8C1E-4BC6-9589-C042A7A0D0F3}" type="datetime1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Delitha Morrow Coles - dmccompro@yahoo.com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7C499-B393-48A6-8745-A81FA0772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4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AABE Atlanta </a:t>
            </a:r>
            <a:br>
              <a:rPr lang="en-US" dirty="0" smtClean="0"/>
            </a:br>
            <a:r>
              <a:rPr lang="en-US" dirty="0" smtClean="0"/>
              <a:t>Media Coverage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C499-B393-48A6-8745-A81FA0772FAA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69" y="176463"/>
            <a:ext cx="2099009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825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8257" r="17573" b="28235"/>
          <a:stretch/>
        </p:blipFill>
        <p:spPr>
          <a:xfrm>
            <a:off x="2118415" y="1295400"/>
            <a:ext cx="9812611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1361" t="7510" r="22614" b="6086"/>
          <a:stretch/>
        </p:blipFill>
        <p:spPr>
          <a:xfrm>
            <a:off x="209550" y="284907"/>
            <a:ext cx="6548056" cy="56777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9234" y="6281843"/>
            <a:ext cx="4014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Atlanta Public Schools – Talk Up APS blog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99678" y="5059918"/>
            <a:ext cx="3125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Atlanta Public Schools – Twitter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C499-B393-48A6-8745-A81FA0772F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49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C499-B393-48A6-8745-A81FA0772FAA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144" t="7174" r="38156" b="38248"/>
          <a:stretch/>
        </p:blipFill>
        <p:spPr>
          <a:xfrm>
            <a:off x="1318309" y="422312"/>
            <a:ext cx="8740091" cy="5506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2996" y="5987018"/>
            <a:ext cx="970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LinkedIn</a:t>
            </a:r>
          </a:p>
        </p:txBody>
      </p:sp>
    </p:spTree>
    <p:extLst>
      <p:ext uri="{BB962C8B-B14F-4D97-AF65-F5344CB8AC3E}">
        <p14:creationId xmlns:p14="http://schemas.microsoft.com/office/powerpoint/2010/main" val="3321775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878" r="1827" b="5151"/>
          <a:stretch/>
        </p:blipFill>
        <p:spPr>
          <a:xfrm>
            <a:off x="795916" y="266700"/>
            <a:ext cx="10364978" cy="5162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48900" y="5672443"/>
            <a:ext cx="1566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Marietta Patch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C499-B393-48A6-8745-A81FA0772F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87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C499-B393-48A6-8745-A81FA0772FAA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909" t="8388" r="14795" b="6305"/>
          <a:stretch/>
        </p:blipFill>
        <p:spPr>
          <a:xfrm>
            <a:off x="1349343" y="285750"/>
            <a:ext cx="9307110" cy="57012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0679" y="5987018"/>
            <a:ext cx="2920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Marietta Daily Journal Online</a:t>
            </a:r>
          </a:p>
        </p:txBody>
      </p:sp>
    </p:spTree>
    <p:extLst>
      <p:ext uri="{BB962C8B-B14F-4D97-AF65-F5344CB8AC3E}">
        <p14:creationId xmlns:p14="http://schemas.microsoft.com/office/powerpoint/2010/main" val="1998614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C499-B393-48A6-8745-A81FA0772FAA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986" t="14967" r="14244" b="8936"/>
          <a:stretch/>
        </p:blipFill>
        <p:spPr>
          <a:xfrm>
            <a:off x="3705442" y="124454"/>
            <a:ext cx="4781115" cy="588314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131989" y="3640117"/>
            <a:ext cx="1403278" cy="13182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2770" y="5987000"/>
            <a:ext cx="182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Atlanta Voice</a:t>
            </a:r>
          </a:p>
        </p:txBody>
      </p:sp>
    </p:spTree>
    <p:extLst>
      <p:ext uri="{BB962C8B-B14F-4D97-AF65-F5344CB8AC3E}">
        <p14:creationId xmlns:p14="http://schemas.microsoft.com/office/powerpoint/2010/main" val="1187532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0074" t="11400" r="21526" b="25220"/>
          <a:stretch/>
        </p:blipFill>
        <p:spPr>
          <a:xfrm>
            <a:off x="941377" y="463601"/>
            <a:ext cx="9574224" cy="58418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10100" y="6254648"/>
            <a:ext cx="4505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Atlanta Business Chronicle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C499-B393-48A6-8745-A81FA0772FAA}" type="slidenum">
              <a:rPr lang="en-US" smtClean="0"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14450" y="2705100"/>
            <a:ext cx="3009900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77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C499-B393-48A6-8745-A81FA0772FAA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054" t="6985" r="12079" b="7032"/>
          <a:stretch/>
        </p:blipFill>
        <p:spPr>
          <a:xfrm>
            <a:off x="1441496" y="329909"/>
            <a:ext cx="9575707" cy="60222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91100" y="6356350"/>
            <a:ext cx="4505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Atlanta Business Chronicle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52600" y="2438400"/>
            <a:ext cx="287655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57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C499-B393-48A6-8745-A81FA0772FAA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422" t="7292" r="11532" b="5866"/>
          <a:stretch/>
        </p:blipFill>
        <p:spPr>
          <a:xfrm>
            <a:off x="2133601" y="588475"/>
            <a:ext cx="8481176" cy="53057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14331" y="5940626"/>
            <a:ext cx="4505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Atlanta Business Chronicle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76500" y="2857500"/>
            <a:ext cx="2667000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25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C499-B393-48A6-8745-A81FA0772FAA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97542" y="5650971"/>
            <a:ext cx="4505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Atlanta Business Chronicle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8199" t="25000" r="12665" b="16406"/>
          <a:stretch/>
        </p:blipFill>
        <p:spPr>
          <a:xfrm>
            <a:off x="3697217" y="88889"/>
            <a:ext cx="5543223" cy="62674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1100" y="6356350"/>
            <a:ext cx="4505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Atlanta Business Chronicle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185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69344" y="1309779"/>
            <a:ext cx="8992101" cy="4631155"/>
            <a:chOff x="-409575" y="-2971800"/>
            <a:chExt cx="13011150" cy="64960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9375" b="5208"/>
            <a:stretch/>
          </p:blipFill>
          <p:spPr>
            <a:xfrm>
              <a:off x="-409575" y="-2971800"/>
              <a:ext cx="13011150" cy="62484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t="7143" b="48698"/>
            <a:stretch/>
          </p:blipFill>
          <p:spPr>
            <a:xfrm>
              <a:off x="-409575" y="293914"/>
              <a:ext cx="13011150" cy="3230336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4491394" y="3325441"/>
            <a:ext cx="2394284" cy="312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37684" y="2550695"/>
            <a:ext cx="1652337" cy="59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C499-B393-48A6-8745-A81FA0772FAA}" type="slidenum">
              <a:rPr lang="en-US" smtClean="0"/>
              <a:t>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91394" y="5973751"/>
            <a:ext cx="320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African American Golfer’s Digest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57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3210</TotalTime>
  <Words>56</Words>
  <Application>Microsoft Office PowerPoint</Application>
  <PresentationFormat>Widescreen</PresentationFormat>
  <Paragraphs>25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AABE Atlanta  Media Coverage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Delitha</dc:creator>
  <cp:lastModifiedBy>Delitha</cp:lastModifiedBy>
  <cp:revision>31</cp:revision>
  <dcterms:created xsi:type="dcterms:W3CDTF">2014-02-14T13:16:05Z</dcterms:created>
  <dcterms:modified xsi:type="dcterms:W3CDTF">2014-06-30T23:58:34Z</dcterms:modified>
</cp:coreProperties>
</file>